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in BREIDENBACH" initials="AB" lastIdx="1" clrIdx="0">
    <p:extLst>
      <p:ext uri="{19B8F6BF-5375-455C-9EA6-DF929625EA0E}">
        <p15:presenceInfo xmlns:p15="http://schemas.microsoft.com/office/powerpoint/2012/main" userId="806186e0d4aa7d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1:25:23.09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91CDB-81D7-4A76-948A-957BE955AC0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768BF-00BA-461A-806F-19F07D299C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14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65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5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514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71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71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26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6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14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74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80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02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768BF-00BA-461A-806F-19F07D299C4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7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13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85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0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03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4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10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9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84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28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2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21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69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65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70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82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4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34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comments" Target="../comments/commen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comments" Target="../comments/commen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6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30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688CF2-400F-47D6-B81D-3D0B50EE95F6}"/>
              </a:ext>
            </a:extLst>
          </p:cNvPr>
          <p:cNvSpPr/>
          <p:nvPr/>
        </p:nvSpPr>
        <p:spPr>
          <a:xfrm>
            <a:off x="170997" y="202456"/>
            <a:ext cx="4709011" cy="1866975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Découverte</a:t>
            </a:r>
          </a:p>
          <a:p>
            <a:pPr algn="ctr"/>
            <a:r>
              <a:rPr lang="fr-F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Entreprise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6AD3147-088F-474E-B8B0-4F3A51B9C115}"/>
              </a:ext>
            </a:extLst>
          </p:cNvPr>
          <p:cNvSpPr/>
          <p:nvPr/>
        </p:nvSpPr>
        <p:spPr>
          <a:xfrm>
            <a:off x="8364893" y="4569879"/>
            <a:ext cx="3558326" cy="595486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JJ au JJ février 20AA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E7F10E-909F-433C-A717-E0A1381114B9}"/>
              </a:ext>
            </a:extLst>
          </p:cNvPr>
          <p:cNvSpPr/>
          <p:nvPr/>
        </p:nvSpPr>
        <p:spPr>
          <a:xfrm>
            <a:off x="8266922" y="5393803"/>
            <a:ext cx="3754269" cy="131801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</a:p>
          <a:p>
            <a:pPr algn="ctr"/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DB39144C-A443-447F-8B80-5483C598A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766" y="5995467"/>
            <a:ext cx="1328492" cy="85403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236421A-7848-46A8-8A25-DE61E11E5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579" y="174516"/>
            <a:ext cx="6764810" cy="3685211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E2FAE64C-C7DB-4576-B42C-AC09AAEF9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924" y="2337758"/>
            <a:ext cx="4336084" cy="2964466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3CE7045-4AB2-4BC7-95AA-B1CBE1DEB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13759" y="4223110"/>
            <a:ext cx="3558325" cy="243667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E5BA08B-7E04-4B48-AACC-9869FBBBAEDE}"/>
              </a:ext>
            </a:extLst>
          </p:cNvPr>
          <p:cNvGrpSpPr/>
          <p:nvPr/>
        </p:nvGrpSpPr>
        <p:grpSpPr>
          <a:xfrm>
            <a:off x="617196" y="5340315"/>
            <a:ext cx="1588571" cy="1383421"/>
            <a:chOff x="378296" y="5340315"/>
            <a:chExt cx="1588571" cy="13834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5C197A5-3CA9-4679-B3AD-F59D7178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8296" y="5340315"/>
              <a:ext cx="1588571" cy="13715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ABF97A-D6E0-4154-A33D-BD79A26ADC46}"/>
                </a:ext>
              </a:extLst>
            </p:cNvPr>
            <p:cNvSpPr/>
            <p:nvPr/>
          </p:nvSpPr>
          <p:spPr>
            <a:xfrm>
              <a:off x="553035" y="6138961"/>
              <a:ext cx="12602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sz="3200" b="1" baseline="3000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ème</a:t>
              </a:r>
              <a:r>
                <a:rPr lang="fr-FR" sz="3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lang="fr-F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881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3</a:t>
            </a:r>
            <a:br>
              <a:rPr lang="fr-FR" sz="4800" b="1" dirty="0"/>
            </a:br>
            <a:r>
              <a:rPr lang="fr-FR" sz="4400" b="1" dirty="0"/>
              <a:t>Bilan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Points positifs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444843" y="2578443"/>
            <a:ext cx="460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73C0BB-B642-459E-B1C3-6BDAFBC27179}"/>
              </a:ext>
            </a:extLst>
          </p:cNvPr>
          <p:cNvSpPr txBox="1"/>
          <p:nvPr/>
        </p:nvSpPr>
        <p:spPr>
          <a:xfrm>
            <a:off x="444843" y="3029390"/>
            <a:ext cx="5465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Découverte du métier.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Pluriactivités.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Préparation des séances.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Matériel diversifié.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Ambiance dans la salle.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Bonne entente entre les personnels.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9E7329-CF7A-4F14-B437-0CA8AD27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32" y="128335"/>
            <a:ext cx="2662884" cy="2652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0218AF-4D02-4AD8-93EF-D6D0031A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10" y="2521841"/>
            <a:ext cx="3100480" cy="427519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293C58FA-20C6-4634-8D80-8598B0402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  <p:bldP spid="11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3</a:t>
            </a:r>
            <a:br>
              <a:rPr lang="fr-FR" sz="4800" b="1" dirty="0"/>
            </a:br>
            <a:r>
              <a:rPr lang="fr-FR" sz="4400" b="1" dirty="0"/>
              <a:t>Bilan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Points Négatifs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531470" y="3429000"/>
            <a:ext cx="537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Inactivité pendant les temps de pause ( en tant que stagiaire ).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9E7329-CF7A-4F14-B437-0CA8AD27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13" y="133123"/>
            <a:ext cx="2641916" cy="2652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0218AF-4D02-4AD8-93EF-D6D0031A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31" y="2521841"/>
            <a:ext cx="3100480" cy="427519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99D6D63-A798-4BE1-B261-C644088F1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3</a:t>
            </a:r>
            <a:br>
              <a:rPr lang="fr-FR" sz="4800" b="1" dirty="0"/>
            </a:br>
            <a:r>
              <a:rPr lang="fr-FR" sz="4400" b="1" dirty="0"/>
              <a:t>Bilan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Pour faire ce métier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279134" y="2367815"/>
            <a:ext cx="7582332" cy="289310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/>
              <a:t>Baccalauréat Général.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DEUST du métier de l	a forme (</a:t>
            </a:r>
            <a:r>
              <a:rPr lang="fr-FR" sz="2000" dirty="0">
                <a:solidFill>
                  <a:srgbClr val="FFC000"/>
                </a:solidFill>
              </a:rPr>
              <a:t>D</a:t>
            </a:r>
            <a:r>
              <a:rPr lang="fr-FR" sz="2000" dirty="0"/>
              <a:t>iplôme d’</a:t>
            </a:r>
            <a:r>
              <a:rPr lang="fr-FR" sz="2000" dirty="0">
                <a:solidFill>
                  <a:srgbClr val="FFC000"/>
                </a:solidFill>
              </a:rPr>
              <a:t>E</a:t>
            </a:r>
            <a:r>
              <a:rPr lang="fr-FR" sz="2000" dirty="0"/>
              <a:t>tude </a:t>
            </a:r>
            <a:r>
              <a:rPr lang="fr-FR" sz="2000" dirty="0">
                <a:solidFill>
                  <a:srgbClr val="FFC000"/>
                </a:solidFill>
              </a:rPr>
              <a:t>U</a:t>
            </a:r>
            <a:r>
              <a:rPr lang="fr-FR" sz="2000" dirty="0"/>
              <a:t>niversitaires </a:t>
            </a:r>
            <a:r>
              <a:rPr lang="fr-FR" sz="2000" dirty="0">
                <a:solidFill>
                  <a:srgbClr val="FFC000"/>
                </a:solidFill>
              </a:rPr>
              <a:t>S</a:t>
            </a:r>
            <a:r>
              <a:rPr lang="fr-FR" sz="2000" dirty="0"/>
              <a:t>cientifiques et </a:t>
            </a:r>
            <a:r>
              <a:rPr lang="fr-FR" sz="2000" dirty="0">
                <a:solidFill>
                  <a:srgbClr val="FFC000"/>
                </a:solidFill>
              </a:rPr>
              <a:t>T</a:t>
            </a:r>
            <a:r>
              <a:rPr lang="fr-FR" sz="2000" dirty="0"/>
              <a:t>echnique).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BPJEPS (</a:t>
            </a:r>
            <a:r>
              <a:rPr lang="fr-FR" sz="2000" dirty="0">
                <a:solidFill>
                  <a:srgbClr val="FFC000"/>
                </a:solidFill>
              </a:rPr>
              <a:t>B</a:t>
            </a:r>
            <a:r>
              <a:rPr lang="fr-FR" sz="2000" dirty="0"/>
              <a:t>revet </a:t>
            </a:r>
            <a:r>
              <a:rPr lang="fr-FR" sz="2000" dirty="0">
                <a:solidFill>
                  <a:srgbClr val="FFC000"/>
                </a:solidFill>
              </a:rPr>
              <a:t>P</a:t>
            </a:r>
            <a:r>
              <a:rPr lang="fr-FR" sz="2000" dirty="0"/>
              <a:t>rofessionnel de la </a:t>
            </a:r>
            <a:r>
              <a:rPr lang="fr-FR" sz="2000" dirty="0">
                <a:solidFill>
                  <a:srgbClr val="FFC000"/>
                </a:solidFill>
              </a:rPr>
              <a:t>J</a:t>
            </a:r>
            <a:r>
              <a:rPr lang="fr-FR" sz="2000" dirty="0"/>
              <a:t>eunesse, de l’</a:t>
            </a:r>
            <a:r>
              <a:rPr lang="fr-FR" sz="2000" dirty="0">
                <a:solidFill>
                  <a:srgbClr val="FFC000"/>
                </a:solidFill>
              </a:rPr>
              <a:t>E</a:t>
            </a:r>
            <a:r>
              <a:rPr lang="fr-FR" sz="2000" dirty="0"/>
              <a:t>ducation </a:t>
            </a:r>
            <a:r>
              <a:rPr lang="fr-FR" sz="2000" dirty="0">
                <a:solidFill>
                  <a:srgbClr val="FFC000"/>
                </a:solidFill>
              </a:rPr>
              <a:t>P</a:t>
            </a:r>
            <a:r>
              <a:rPr lang="fr-FR" sz="2000" dirty="0"/>
              <a:t>opulaire et du </a:t>
            </a:r>
            <a:r>
              <a:rPr lang="fr-FR" sz="2000" dirty="0">
                <a:solidFill>
                  <a:srgbClr val="FFC000"/>
                </a:solidFill>
              </a:rPr>
              <a:t>S</a:t>
            </a:r>
            <a:r>
              <a:rPr lang="fr-FR" sz="2000" dirty="0"/>
              <a:t>port).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681345-4BEB-4C00-9B43-F1B5E94B3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34" y="2178890"/>
            <a:ext cx="7197939" cy="4630477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EBC3C0C-9FD1-496E-9062-8F1E6E8C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85554-7C5F-4697-BD2D-61DB5F516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12730"/>
          </a:xfrm>
        </p:spPr>
        <p:txBody>
          <a:bodyPr>
            <a:normAutofit fontScale="92500" lnSpcReduction="20000"/>
          </a:bodyPr>
          <a:lstStyle/>
          <a:p>
            <a:r>
              <a:rPr lang="fr-FR" sz="3200" b="1" dirty="0"/>
              <a:t>Partie 1</a:t>
            </a:r>
          </a:p>
          <a:p>
            <a:pPr lvl="2"/>
            <a:r>
              <a:rPr lang="fr-FR" sz="3200" dirty="0"/>
              <a:t>Présentation de l’entreprise.</a:t>
            </a:r>
          </a:p>
          <a:p>
            <a:pPr lvl="2"/>
            <a:endParaRPr lang="fr-FR" sz="3200" dirty="0"/>
          </a:p>
          <a:p>
            <a:r>
              <a:rPr lang="fr-FR" sz="3200" b="1" dirty="0"/>
              <a:t>Partie 2</a:t>
            </a:r>
          </a:p>
          <a:p>
            <a:pPr lvl="2"/>
            <a:r>
              <a:rPr lang="fr-FR" sz="3200" dirty="0"/>
              <a:t>Mes activités.</a:t>
            </a:r>
          </a:p>
          <a:p>
            <a:pPr lvl="2"/>
            <a:r>
              <a:rPr lang="fr-FR" sz="3200" dirty="0"/>
              <a:t>Activité préférée.</a:t>
            </a:r>
          </a:p>
          <a:p>
            <a:pPr lvl="2"/>
            <a:endParaRPr lang="fr-FR" sz="3200" dirty="0"/>
          </a:p>
          <a:p>
            <a:r>
              <a:rPr lang="fr-FR" sz="3200" b="1" dirty="0"/>
              <a:t>Partie 3</a:t>
            </a:r>
          </a:p>
          <a:p>
            <a:pPr lvl="2"/>
            <a:r>
              <a:rPr lang="fr-FR" sz="3200" dirty="0"/>
              <a:t>Bilan.</a:t>
            </a:r>
          </a:p>
          <a:p>
            <a:pPr lvl="2"/>
            <a:endParaRPr lang="fr-FR" sz="3200" dirty="0"/>
          </a:p>
          <a:p>
            <a:pPr lvl="2"/>
            <a:endParaRPr lang="fr-FR" sz="3200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8A04B6C-0B88-4BB9-ADE3-4C9A32065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94" y="2042982"/>
            <a:ext cx="4776531" cy="4649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691639-988D-4CC3-B134-D2D19616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Sommaire.</a:t>
            </a:r>
            <a:br>
              <a:rPr lang="fr-FR" sz="4800" b="1" dirty="0"/>
            </a:b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41397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400" b="1" dirty="0"/>
              <a:t>Présentation de l’entreprise.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AC7F6DA-762A-4BC8-8835-223DC36127F1}"/>
              </a:ext>
            </a:extLst>
          </p:cNvPr>
          <p:cNvSpPr txBox="1"/>
          <p:nvPr/>
        </p:nvSpPr>
        <p:spPr>
          <a:xfrm>
            <a:off x="444842" y="2578443"/>
            <a:ext cx="68414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Salle de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Secteur tertiaire. </a:t>
            </a:r>
            <a:r>
              <a:rPr lang="fr-FR" dirty="0"/>
              <a:t>(Secteur non-marchand (administration publique, enseignement, </a:t>
            </a:r>
            <a:r>
              <a:rPr lang="fr-FR" dirty="0">
                <a:solidFill>
                  <a:srgbClr val="FFC000"/>
                </a:solidFill>
              </a:rPr>
              <a:t>santé humaine</a:t>
            </a:r>
            <a:r>
              <a:rPr lang="fr-FR" dirty="0"/>
              <a:t>, action sociale))</a:t>
            </a:r>
            <a:r>
              <a:rPr lang="fr-FR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Statut EURL. (</a:t>
            </a:r>
            <a:r>
              <a:rPr lang="fr-FR" dirty="0">
                <a:solidFill>
                  <a:srgbClr val="FFC000"/>
                </a:solidFill>
              </a:rPr>
              <a:t>E</a:t>
            </a:r>
            <a:r>
              <a:rPr lang="fr-FR" dirty="0"/>
              <a:t>ntreprise </a:t>
            </a:r>
            <a:r>
              <a:rPr lang="fr-FR" dirty="0">
                <a:solidFill>
                  <a:srgbClr val="FFC000"/>
                </a:solidFill>
              </a:rPr>
              <a:t>U</a:t>
            </a:r>
            <a:r>
              <a:rPr lang="fr-FR" dirty="0"/>
              <a:t>nipersonnelle à </a:t>
            </a:r>
            <a:r>
              <a:rPr lang="fr-FR" dirty="0">
                <a:solidFill>
                  <a:srgbClr val="FFC000"/>
                </a:solidFill>
              </a:rPr>
              <a:t>R</a:t>
            </a:r>
            <a:r>
              <a:rPr lang="fr-FR" dirty="0"/>
              <a:t>esponsabilité </a:t>
            </a:r>
            <a:r>
              <a:rPr lang="fr-FR" dirty="0">
                <a:solidFill>
                  <a:srgbClr val="FFC000"/>
                </a:solidFill>
              </a:rPr>
              <a:t>L</a:t>
            </a:r>
            <a:r>
              <a:rPr lang="fr-FR" dirty="0"/>
              <a:t>imitée)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DAACC9-8F63-4754-B532-0167B27F9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514" y="2147002"/>
            <a:ext cx="5115827" cy="3836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ED93E7-658C-4B27-AF7F-7C663D8A2046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Situation administrative.</a:t>
            </a:r>
          </a:p>
        </p:txBody>
      </p:sp>
    </p:spTree>
    <p:extLst>
      <p:ext uri="{BB962C8B-B14F-4D97-AF65-F5344CB8AC3E}">
        <p14:creationId xmlns:p14="http://schemas.microsoft.com/office/powerpoint/2010/main" val="2340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400" b="1" dirty="0"/>
              <a:t>Présentation de l’entreprise.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Situation géographique.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A6843C-C7F4-43E5-84F8-E55E9FBFF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7" t="42162" r="20879" b="16516"/>
          <a:stretch/>
        </p:blipFill>
        <p:spPr>
          <a:xfrm>
            <a:off x="370704" y="2417711"/>
            <a:ext cx="10099589" cy="4111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4974AC2-2FFB-4D15-945C-3D114BA4A398}"/>
              </a:ext>
            </a:extLst>
          </p:cNvPr>
          <p:cNvSpPr/>
          <p:nvPr/>
        </p:nvSpPr>
        <p:spPr>
          <a:xfrm>
            <a:off x="9074817" y="2504515"/>
            <a:ext cx="2406728" cy="128485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 rue de l’égalité</a:t>
            </a:r>
          </a:p>
          <a:p>
            <a:pPr algn="ctr"/>
            <a:r>
              <a:rPr lang="fr-FR" dirty="0"/>
              <a:t>Lourdes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9F1928-5E89-4534-A08C-D810A52D49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29850"/>
          <a:stretch/>
        </p:blipFill>
        <p:spPr>
          <a:xfrm rot="5400000">
            <a:off x="9153715" y="3359921"/>
            <a:ext cx="2248932" cy="3404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86B4E0-9157-4BE4-9A53-A2A04B907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" y="2228172"/>
            <a:ext cx="4737083" cy="4482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99A867-0E04-45C6-B373-FBFC679E195F}"/>
              </a:ext>
            </a:extLst>
          </p:cNvPr>
          <p:cNvSpPr txBox="1"/>
          <p:nvPr/>
        </p:nvSpPr>
        <p:spPr>
          <a:xfrm>
            <a:off x="2678187" y="5337714"/>
            <a:ext cx="1465273" cy="646331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fr-FR" dirty="0"/>
              <a:t>Ouverture le </a:t>
            </a:r>
          </a:p>
          <a:p>
            <a:pPr algn="ctr"/>
            <a:r>
              <a:rPr lang="fr-FR" dirty="0"/>
              <a:t>3 Juin 2019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BB406D-EAFB-49BE-8051-7FA9A7A95063}"/>
              </a:ext>
            </a:extLst>
          </p:cNvPr>
          <p:cNvSpPr txBox="1"/>
          <p:nvPr/>
        </p:nvSpPr>
        <p:spPr>
          <a:xfrm>
            <a:off x="531573" y="5914380"/>
            <a:ext cx="1190134" cy="461665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fr-FR" sz="1200" dirty="0"/>
              <a:t>Proche Espace</a:t>
            </a:r>
          </a:p>
          <a:p>
            <a:r>
              <a:rPr lang="fr-FR" sz="1200" dirty="0"/>
              <a:t>Robert Hossein</a:t>
            </a:r>
          </a:p>
        </p:txBody>
      </p:sp>
    </p:spTree>
    <p:extLst>
      <p:ext uri="{BB962C8B-B14F-4D97-AF65-F5344CB8AC3E}">
        <p14:creationId xmlns:p14="http://schemas.microsoft.com/office/powerpoint/2010/main" val="30800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37" y="1594148"/>
            <a:ext cx="7722386" cy="5091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400" b="1" dirty="0"/>
              <a:t>Présentation de l’entreprise.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1" y="1780171"/>
            <a:ext cx="429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Organigramme.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86A1466-D45F-491C-B20E-B4EE067B2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235884-CA46-4A70-8D7C-1BB058698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7" y="2658927"/>
            <a:ext cx="4409825" cy="1881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75DE0C-E864-4349-80A9-D89C5CD56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26" y="1470943"/>
            <a:ext cx="972930" cy="9729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7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4" t="20606" r="57023" b="10035"/>
          <a:stretch/>
        </p:blipFill>
        <p:spPr>
          <a:xfrm>
            <a:off x="6853005" y="146111"/>
            <a:ext cx="5115408" cy="6542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400" b="1" dirty="0"/>
              <a:t>Présentation de l’entreprise.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Plan d’aménagement.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444843" y="2578443"/>
            <a:ext cx="4604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Aménagement sur 2 étages.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Zone d’Accueil.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2 salles de Fitness.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Une salle de biking.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1 espace DJ.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2 vestiaires: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Homme.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Femme.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Toilettes.</a:t>
            </a:r>
          </a:p>
        </p:txBody>
      </p:sp>
    </p:spTree>
    <p:extLst>
      <p:ext uri="{BB962C8B-B14F-4D97-AF65-F5344CB8AC3E}">
        <p14:creationId xmlns:p14="http://schemas.microsoft.com/office/powerpoint/2010/main" val="34314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9181" y="783801"/>
            <a:ext cx="3344300" cy="2508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Fonctionnement.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444843" y="2578443"/>
            <a:ext cx="4604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18 activités.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Cours collectifs.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25 pers. MAX.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Cours spécialisés.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6 pers.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9994C6-C159-410C-A4CF-39ABB7C9A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9806" y="2793878"/>
            <a:ext cx="3344300" cy="2508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9BA7EF-D26F-4EC1-A064-85B66F409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20" y="3339966"/>
            <a:ext cx="3282934" cy="321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AF33FAC-66A0-4235-AD67-2476AC6B7DC3}"/>
              </a:ext>
            </a:extLst>
          </p:cNvPr>
          <p:cNvSpPr txBox="1"/>
          <p:nvPr/>
        </p:nvSpPr>
        <p:spPr>
          <a:xfrm rot="16200000">
            <a:off x="8724241" y="1175249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Culture physique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1C9E85-99C8-4F09-B333-21EA14DD538C}"/>
              </a:ext>
            </a:extLst>
          </p:cNvPr>
          <p:cNvSpPr txBox="1"/>
          <p:nvPr/>
        </p:nvSpPr>
        <p:spPr>
          <a:xfrm rot="16200000">
            <a:off x="11350220" y="494383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Body barre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74A309D-DCA4-41D2-B632-1F808F218CB9}"/>
              </a:ext>
            </a:extLst>
          </p:cNvPr>
          <p:cNvSpPr txBox="1"/>
          <p:nvPr/>
        </p:nvSpPr>
        <p:spPr>
          <a:xfrm rot="16200000">
            <a:off x="8439119" y="577000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Biking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53A7B2C-67F8-47AB-956A-0EFCCE34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113158"/>
            <a:ext cx="6593549" cy="1394365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400" b="1" dirty="0"/>
              <a:t>Présentation de l’entreprise.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7F5CD64-BD32-4544-8457-D587B3745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  <p:bldP spid="2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27" y="1444782"/>
            <a:ext cx="7301011" cy="5261554"/>
          </a:xfrm>
          <a:prstGeom prst="round2DiagRect">
            <a:avLst>
              <a:gd name="adj1" fmla="val 1465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1FE5DAFF-CB1F-451B-8BA8-1107D37D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753470"/>
            <a:ext cx="6593549" cy="754053"/>
          </a:xfrm>
        </p:spPr>
        <p:txBody>
          <a:bodyPr>
            <a:normAutofit fontScale="90000"/>
          </a:bodyPr>
          <a:lstStyle/>
          <a:p>
            <a:r>
              <a:rPr lang="fr-FR" sz="4400" b="1" dirty="0"/>
              <a:t>Mes activités.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1" y="1520286"/>
            <a:ext cx="4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Planning.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193862" y="2578443"/>
            <a:ext cx="4378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Horaires : 9h-12h / 17h-20h.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Meilleure affluence.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Observation (cours).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Participation (cours).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B134FA-5BCA-4329-A836-521B1B445E48}"/>
              </a:ext>
            </a:extLst>
          </p:cNvPr>
          <p:cNvSpPr/>
          <p:nvPr/>
        </p:nvSpPr>
        <p:spPr>
          <a:xfrm>
            <a:off x="2395200" y="132408"/>
            <a:ext cx="205049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3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Partie 2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ED49E55-D48A-4758-90D3-BA57D8EB7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2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8381" y="783164"/>
            <a:ext cx="4084357" cy="3063267"/>
          </a:xfrm>
          <a:prstGeom prst="round2DiagRect">
            <a:avLst>
              <a:gd name="adj1" fmla="val 1465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C030950-CFD1-4B9F-A677-A30657634967}"/>
              </a:ext>
            </a:extLst>
          </p:cNvPr>
          <p:cNvSpPr txBox="1"/>
          <p:nvPr/>
        </p:nvSpPr>
        <p:spPr>
          <a:xfrm>
            <a:off x="114050" y="1520286"/>
            <a:ext cx="65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Parcours minceur.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4FAFD-0C94-459D-A51F-753B3ACEDC31}"/>
              </a:ext>
            </a:extLst>
          </p:cNvPr>
          <p:cNvSpPr txBox="1"/>
          <p:nvPr/>
        </p:nvSpPr>
        <p:spPr>
          <a:xfrm>
            <a:off x="444843" y="2578443"/>
            <a:ext cx="460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FC78C4-FD9A-4BC9-BEBF-47DBCF72E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9037" y="3615999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120025-644B-437B-AA60-8514260F1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374" r="45932" b="-374"/>
          <a:stretch/>
        </p:blipFill>
        <p:spPr>
          <a:xfrm rot="5400000">
            <a:off x="5322315" y="3302964"/>
            <a:ext cx="2747017" cy="3879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473C0BB-B642-459E-B1C3-6BDAFBC27179}"/>
              </a:ext>
            </a:extLst>
          </p:cNvPr>
          <p:cNvSpPr txBox="1"/>
          <p:nvPr/>
        </p:nvSpPr>
        <p:spPr>
          <a:xfrm>
            <a:off x="193862" y="2578443"/>
            <a:ext cx="43781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Cours collectif.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Echauffement : 5min.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Activité : 40min.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Objectifs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Perte de poids.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Maintien en forme.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Travail cardio.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3 parties.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Intensif / Cardio / Diversifié / Utilisation du matériel.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C2B27BF-F463-42B1-9F5B-3B568D7D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0" y="753470"/>
            <a:ext cx="6593549" cy="754053"/>
          </a:xfrm>
        </p:spPr>
        <p:txBody>
          <a:bodyPr>
            <a:normAutofit fontScale="90000"/>
          </a:bodyPr>
          <a:lstStyle/>
          <a:p>
            <a:r>
              <a:rPr lang="fr-FR" sz="4400" b="1" dirty="0"/>
              <a:t>Activité préférée.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C344F-E6AA-4C2B-801E-9BAEE53F7054}"/>
              </a:ext>
            </a:extLst>
          </p:cNvPr>
          <p:cNvSpPr/>
          <p:nvPr/>
        </p:nvSpPr>
        <p:spPr>
          <a:xfrm>
            <a:off x="2395200" y="132408"/>
            <a:ext cx="205049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3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Partie 2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C9612697-3835-4366-8295-344DAC8E9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uiExpand="1" build="p" bldLvl="2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293</TotalTime>
  <Words>359</Words>
  <Application>Microsoft Office PowerPoint</Application>
  <PresentationFormat>Grand écran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Calisto MT</vt:lpstr>
      <vt:lpstr>Times New Roman</vt:lpstr>
      <vt:lpstr>Wingdings 2</vt:lpstr>
      <vt:lpstr>Ardoise</vt:lpstr>
      <vt:lpstr>Présentation PowerPoint</vt:lpstr>
      <vt:lpstr>Sommaire. </vt:lpstr>
      <vt:lpstr>Partie 1 Présentation de l’entreprise.</vt:lpstr>
      <vt:lpstr>Partie 1 Présentation de l’entreprise.</vt:lpstr>
      <vt:lpstr>Partie 1 Présentation de l’entreprise.</vt:lpstr>
      <vt:lpstr>Partie 1 Présentation de l’entreprise.</vt:lpstr>
      <vt:lpstr>Partie 1 Présentation de l’entreprise.</vt:lpstr>
      <vt:lpstr>Mes activités.</vt:lpstr>
      <vt:lpstr>Activité préférée.</vt:lpstr>
      <vt:lpstr>Partie 3 Bilan </vt:lpstr>
      <vt:lpstr>Partie 3 Bilan </vt:lpstr>
      <vt:lpstr>Partie 3 Bilan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de découverte en entreprise</dc:title>
  <dc:creator>Alain BREIDENBACH</dc:creator>
  <cp:lastModifiedBy>Alain BREIDENBACH</cp:lastModifiedBy>
  <cp:revision>38</cp:revision>
  <dcterms:created xsi:type="dcterms:W3CDTF">2019-03-13T21:02:11Z</dcterms:created>
  <dcterms:modified xsi:type="dcterms:W3CDTF">2020-03-30T16:28:43Z</dcterms:modified>
</cp:coreProperties>
</file>